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5" r:id="rId9"/>
    <p:sldId id="261" r:id="rId10"/>
    <p:sldId id="262" r:id="rId11"/>
    <p:sldId id="260" r:id="rId12"/>
    <p:sldId id="263" r:id="rId13"/>
    <p:sldId id="264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2A82C-6AFC-5B6E-2994-5F1F76C2A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4053F6-1D16-6B09-F7A8-BED34901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18E04C-4ED3-59F1-BD81-86AD0E97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9A622-15CB-DFFE-1538-7DD6492D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21C908-E43D-907F-F252-ED4AB73C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90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BA712-F455-0900-C51E-21789354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4EFF03-0E8D-5097-CED3-F1FEFF7D6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133F09-5CC8-A993-F615-FAEA2E57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F528C0-C4FA-51F5-98B9-B09277B4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7F3890-BAFB-D64D-EE15-B6C492D3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63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3154F1-A758-5504-EA51-9E710F1AA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18D448-3656-16A9-CEB8-E507A0F29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D57B94-9FE2-9982-32AC-52F4861A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9B749A-665B-F34D-E68B-7E91B313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EADEF-3DC6-99B0-7EAA-FA760B80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91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276A6-2905-F217-6CAB-0A6A38FB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8A2F2E-3BB0-0F84-2C7D-90B059711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79C76B-490F-01DF-3EE9-29373C3F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51F988-B791-CB99-4A90-58842282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5C5EB-F1D0-C39A-7760-8A70C6A6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78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C778E-2B74-982F-BF86-DA06F260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7E8FB9-3B5F-F14A-6A26-E0ECC4A56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059AF0-EA4C-6869-FD86-9777D965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0CEE2A-E8A7-D267-65FC-0473385E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0CB1EA-338D-0016-DB51-30611211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2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D1DDF-58F1-72CD-920A-06AAD2D5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E108D-8F82-7A1A-9963-93C20D7FE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A994AC-108F-F00A-0B8C-F8C7FA0A7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088F41-F772-3853-1C53-851BFCBB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D6D8E-B76E-7965-94F4-38D3E8E0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23580E-290C-162C-3B8F-4A727849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8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BDF4F-3954-0010-1952-0D12539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0D30E1-A2D2-F2BD-2304-FEC42663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111AD4-5FA9-8F08-A487-4A09EAE11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3D93CA-D792-F1CC-63A6-9BF958130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79FD9F-7048-8592-261F-122394805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3EEEF85-2345-96C1-D9BA-2189E80B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53A44F-E80F-57CB-BB09-F4C56258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C1C28AE-EEEB-F884-5DE2-56CAEB10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59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7FE0E-0512-13A0-D70E-52514C30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7BECB0-2DE3-E7F7-A272-4C5DD2D7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06F412-3DBD-A26A-DF29-1461C7E8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7D39F23-CAF5-A1F9-8943-62E6EB8A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17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968F48-D3A8-6C2E-A2D5-039C3736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A1AC04-5EA7-1E7A-61FE-FCFC9820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27596C-B2CA-C7E3-6FA7-6C42D8F9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37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C4B68-C0BA-29A1-1D48-8E3BE9F9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6881F-49C3-9DF9-0DCF-730E0C9B0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4EED93-BBB8-28E3-27DA-5A55360AC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9BC40E-FD71-3C05-919C-19E672C0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CBDA82-3191-ACC1-8682-37AA1547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F8F903-D6F2-9A1C-AE62-3E7C3EC7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4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0EB8B-601F-346B-8DC4-A1BE41D67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4853F4-FD5B-23EE-8A85-D6C0E5767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6251EF-6B6B-A126-7175-429296E4D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9B4A2A-A978-CB69-D1D6-78B7C2CE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45F341-BE3D-D8C9-2121-F38EFDD5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A453B9-21DD-B9D4-DA70-AECFC9AC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05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846090-18EA-0561-30F0-D38DEB3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BEBF4-E693-E670-F2FE-ACA1730FB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9FA466-0BDA-34D6-54F2-BD95A8D4E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0DA27-3759-4557-808D-A5F262BCA2B7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B0BCED-AB52-3802-24C6-93EA20255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970F4-D586-3F0C-0025-0CEBD6D15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8923-93B7-4643-8CB6-896A295F18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D296C-8659-97BE-6F7B-0576BCF32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Pré-projeto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37B0C2-AC2B-C2F4-D877-9AE710884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Trabalho </a:t>
            </a:r>
            <a:r>
              <a:rPr lang="pt-BR" dirty="0" err="1"/>
              <a:t>apresentativo</a:t>
            </a:r>
            <a:r>
              <a:rPr lang="pt-BR" dirty="0"/>
              <a:t> do pré-projeto(TCC)</a:t>
            </a:r>
          </a:p>
        </p:txBody>
      </p:sp>
    </p:spTree>
    <p:extLst>
      <p:ext uri="{BB962C8B-B14F-4D97-AF65-F5344CB8AC3E}">
        <p14:creationId xmlns:p14="http://schemas.microsoft.com/office/powerpoint/2010/main" val="371318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3227B-3D13-1C02-3F05-BED1590B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Conceitual do Site(rascunho)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24676A-5293-1DCD-BA29-8EC652AF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19310"/>
            <a:ext cx="10641037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3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73BCAE-717F-147C-1A19-E444D33C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 dirty="0"/>
              <a:t>Tema: Mangá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CDBDB-BF4B-19A5-28E0-53A15E94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32"/>
            <a:ext cx="5319642" cy="43622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É um fato que em nossa cidade há muitos leitores do gênero literário Mangá (nome dado a histórias em quadrinhos japonesas), mesmo sendo possível obter uma leitura normal online, em um determinado momento também ocorrera o desejo de possuir o mangá físico, seja para ler, colecionar ou até mesmo como decoração na prateleira de sua casa, porém não há garantia que encontrar o mangá especifico em loja física. </a:t>
            </a: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Situação que trás grande tristeza para qualquer tipo de leitor.</a:t>
            </a:r>
            <a:endParaRPr lang="pt-BR" sz="2000" dirty="0"/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76092A7-A3E2-20A6-A26E-27E70485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r="4427" b="-1"/>
          <a:stretch/>
        </p:blipFill>
        <p:spPr>
          <a:xfrm>
            <a:off x="6157842" y="1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862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9612BEA-37DD-E168-DDDA-FD985938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r="1789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948C1A-2B13-76D0-B0EE-BD212059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48972"/>
            <a:ext cx="4788877" cy="50374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Sabendo deste terrível fato, 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surgiu essa ideia de site E-Commerce focado na venda de livros (Mangás Japoneses), para melhorar a facilidade e visibilidade do cliente na compra de seu mangá favorito, ajudando quem procura comprar mangás com mais segurança e conforto sem sair de casa.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1373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B38A5-FC81-9B06-8074-404CF88A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6" y="365125"/>
            <a:ext cx="10515600" cy="1325563"/>
          </a:xfrm>
        </p:spPr>
        <p:txBody>
          <a:bodyPr/>
          <a:lstStyle/>
          <a:p>
            <a:r>
              <a:rPr lang="pt-BR" dirty="0"/>
              <a:t>Hipótese</a:t>
            </a:r>
            <a:r>
              <a:rPr lang="pt-BR" dirty="0">
                <a:effectLst/>
                <a:ea typeface="Times New Roman" panose="02020603050405020304" pitchFamily="18" charset="0"/>
              </a:rPr>
              <a:t>/Solução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16FA20-A9D3-99C2-2702-DF84A024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6" y="1690688"/>
            <a:ext cx="5734878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Até porque comprar mangás no Brasil não é algo para amadores, principalmente agora que constantemente esse gênero literário se torna cada vez mais popular entre os mais jovens e tendo uma dificuldade massiva para acompanhar os lançamentos do volume, pois um grande problema é se deparar com a decepção e quebras de expectativas ao notar que desapareceu seu volume desejado das prateleiras. Sabendo disso, surgiu a motivação da criação de um site neste tema, originando da dificuldade de encontrar o mangá e volumes específicos ao ir as lojas físicas e elas não conter o produto desejado. Com este site, o usuário terá uma imagem clara dos produtos disponíveis serem vendidos a seus preços.</a:t>
            </a:r>
            <a:endParaRPr lang="pt-BR" dirty="0"/>
          </a:p>
        </p:txBody>
      </p:sp>
      <p:pic>
        <p:nvPicPr>
          <p:cNvPr id="5" name="Imagem 4" descr="Desenho de personagem de desenho animado">
            <a:extLst>
              <a:ext uri="{FF2B5EF4-FFF2-40B4-BE49-F238E27FC236}">
                <a16:creationId xmlns:a16="http://schemas.microsoft.com/office/drawing/2014/main" id="{240B65C0-5373-00F0-9B57-046CABDB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38" y="1463039"/>
            <a:ext cx="5812087" cy="41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A5A2056-CB85-E85C-9559-52AAAD689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98" y="393895"/>
            <a:ext cx="9754412" cy="570541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EEE104-564D-C29D-6A94-31122B0B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334" y="519806"/>
            <a:ext cx="3050307" cy="1325563"/>
          </a:xfrm>
        </p:spPr>
        <p:txBody>
          <a:bodyPr>
            <a:normAutofit fontScale="90000"/>
          </a:bodyPr>
          <a:lstStyle/>
          <a:p>
            <a:r>
              <a:rPr lang="pt-BR" dirty="0">
                <a:highlight>
                  <a:srgbClr val="C0C0C0"/>
                </a:highlight>
                <a:latin typeface="Comic Sans MS" panose="030F0702030302020204" pitchFamily="66" charset="0"/>
              </a:rPr>
              <a:t>Aparência das páginas</a:t>
            </a:r>
          </a:p>
        </p:txBody>
      </p:sp>
    </p:spTree>
    <p:extLst>
      <p:ext uri="{BB962C8B-B14F-4D97-AF65-F5344CB8AC3E}">
        <p14:creationId xmlns:p14="http://schemas.microsoft.com/office/powerpoint/2010/main" val="210366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222A2-0592-7B45-1094-9DA8BE23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3" y="2377440"/>
            <a:ext cx="3623603" cy="1714342"/>
          </a:xfrm>
        </p:spPr>
        <p:txBody>
          <a:bodyPr/>
          <a:lstStyle/>
          <a:p>
            <a:r>
              <a:rPr lang="pt-BR" dirty="0"/>
              <a:t>Página de        Login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2C1DF77-18C1-9951-2251-857165089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86" y="1541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3D262-3C19-799F-44CC-D1DC1ACA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293034"/>
            <a:ext cx="3609535" cy="1550011"/>
          </a:xfrm>
        </p:spPr>
        <p:txBody>
          <a:bodyPr/>
          <a:lstStyle/>
          <a:p>
            <a:r>
              <a:rPr lang="pt-BR" dirty="0"/>
              <a:t>Página de Cadastro</a:t>
            </a:r>
          </a:p>
        </p:txBody>
      </p:sp>
      <p:pic>
        <p:nvPicPr>
          <p:cNvPr id="7" name="Imagem 6" descr="Tela de celular com texto preto sobre fundo azul&#10;&#10;Descrição gerada automaticamente">
            <a:extLst>
              <a:ext uri="{FF2B5EF4-FFF2-40B4-BE49-F238E27FC236}">
                <a16:creationId xmlns:a16="http://schemas.microsoft.com/office/drawing/2014/main" id="{82C362A7-5BF7-878F-C86F-8963E28D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9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1CB84-291E-6EAE-35AA-2AC34F01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30" y="2762701"/>
            <a:ext cx="3325055" cy="1325563"/>
          </a:xfrm>
        </p:spPr>
        <p:txBody>
          <a:bodyPr/>
          <a:lstStyle/>
          <a:p>
            <a:r>
              <a:rPr lang="pt-BR" dirty="0"/>
              <a:t>Página da Home</a:t>
            </a:r>
          </a:p>
        </p:txBody>
      </p:sp>
      <p:pic>
        <p:nvPicPr>
          <p:cNvPr id="4" name="Imagem 3" descr="Read Universe">
            <a:extLst>
              <a:ext uri="{FF2B5EF4-FFF2-40B4-BE49-F238E27FC236}">
                <a16:creationId xmlns:a16="http://schemas.microsoft.com/office/drawing/2014/main" id="{464A3A1D-3A15-146D-887D-E82A9093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72" y="168812"/>
            <a:ext cx="5951415" cy="6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2C501A-D223-D5EC-6B48-354CB729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t-BR"/>
              <a:t>Objetivo geral:</a:t>
            </a:r>
            <a:endParaRPr lang="pt-BR" dirty="0"/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95CC09F-F018-C317-A186-BE9870756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3" r="2192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4813F9-67B6-D2F0-CE05-F82D34D5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067340"/>
            <a:ext cx="4840010" cy="41096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 a realização deste site o cliente terá a facilidade em encontrar seus mangás desejados sem dificuldades, sendo resolvido com uma interface que tenha uma imagem do mangá/volume e logo abaixo seu nome e seu preço, que ao clicar será enviado a página de especificações do produto e a partir de lá o usuário irá decidir comprar o produto ou não. Porem ele só poderá fazer compras se ele tiver login no site, ou seja, ele terá de preencher o formulário de cadastro e logo em seguida logar para que assim libere a possibilidade do usuário fazer compras no site. Após estes processos, terá a grande satisfação de saber que gastou seu dinheiro de forma eficiente e rápida.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313979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958CD1FDCAE84F874ED7416CCAAF4C" ma:contentTypeVersion="6" ma:contentTypeDescription="Crie um novo documento." ma:contentTypeScope="" ma:versionID="6e6977e25f483064edcf57fa47abf8a2">
  <xsd:schema xmlns:xsd="http://www.w3.org/2001/XMLSchema" xmlns:xs="http://www.w3.org/2001/XMLSchema" xmlns:p="http://schemas.microsoft.com/office/2006/metadata/properties" xmlns:ns3="397ba209-9eef-4b73-8366-5d13a5757bdd" targetNamespace="http://schemas.microsoft.com/office/2006/metadata/properties" ma:root="true" ma:fieldsID="e7d70021551322c52cef8e0f69193a8b" ns3:_="">
    <xsd:import namespace="397ba209-9eef-4b73-8366-5d13a5757b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ba209-9eef-4b73-8366-5d13a5757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EC6A75-4357-41B1-AEBB-6F902D0DEA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ba209-9eef-4b73-8366-5d13a5757b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F38DF7-D4A7-460F-B442-0B6060FB18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40D9B-E727-43A8-B3A3-22500C3AF72A}">
  <ds:schemaRefs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397ba209-9eef-4b73-8366-5d13a5757bd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421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Tema do Office</vt:lpstr>
      <vt:lpstr>Pré-projeto</vt:lpstr>
      <vt:lpstr>Tema: Mangá</vt:lpstr>
      <vt:lpstr>Apresentação do PowerPoint</vt:lpstr>
      <vt:lpstr>Hipótese/Solução</vt:lpstr>
      <vt:lpstr>Aparência das páginas</vt:lpstr>
      <vt:lpstr>Página de        Login</vt:lpstr>
      <vt:lpstr>Página de Cadastro</vt:lpstr>
      <vt:lpstr>Página da Home</vt:lpstr>
      <vt:lpstr>Objetivo geral:</vt:lpstr>
      <vt:lpstr>Modelo Conceitual do Site(rascunho)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Pré-projeto</dc:title>
  <dc:creator>Christyan Iegor Daltoe</dc:creator>
  <cp:lastModifiedBy>Christyan Iegor Daltoe</cp:lastModifiedBy>
  <cp:revision>3</cp:revision>
  <dcterms:created xsi:type="dcterms:W3CDTF">2023-04-13T00:10:41Z</dcterms:created>
  <dcterms:modified xsi:type="dcterms:W3CDTF">2023-04-13T01:16:49Z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0x010100A3958CD1FDCAE84F874ED7416CCAAF4C</vt:lpwstr>
  </property>
</Properties>
</file>